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349" r:id="rId2"/>
    <p:sldId id="350" r:id="rId3"/>
    <p:sldId id="259" r:id="rId4"/>
    <p:sldId id="334" r:id="rId5"/>
    <p:sldId id="333" r:id="rId6"/>
    <p:sldId id="328" r:id="rId7"/>
    <p:sldId id="335" r:id="rId8"/>
    <p:sldId id="336" r:id="rId9"/>
    <p:sldId id="265" r:id="rId10"/>
    <p:sldId id="337" r:id="rId11"/>
    <p:sldId id="338" r:id="rId12"/>
    <p:sldId id="339" r:id="rId13"/>
    <p:sldId id="340" r:id="rId14"/>
    <p:sldId id="341" r:id="rId15"/>
    <p:sldId id="348" r:id="rId16"/>
    <p:sldId id="342" r:id="rId17"/>
    <p:sldId id="343" r:id="rId18"/>
    <p:sldId id="352" r:id="rId19"/>
    <p:sldId id="274" r:id="rId20"/>
    <p:sldId id="346" r:id="rId21"/>
    <p:sldId id="345" r:id="rId22"/>
    <p:sldId id="344" r:id="rId23"/>
    <p:sldId id="325" r:id="rId24"/>
    <p:sldId id="347" r:id="rId25"/>
    <p:sldId id="35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3399"/>
    <a:srgbClr val="67E1E7"/>
    <a:srgbClr val="FF66FF"/>
    <a:srgbClr val="66FF33"/>
    <a:srgbClr val="FF9900"/>
    <a:srgbClr val="FF0066"/>
    <a:srgbClr val="0B8B11"/>
    <a:srgbClr val="80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08"/>
  </p:normalViewPr>
  <p:slideViewPr>
    <p:cSldViewPr>
      <p:cViewPr varScale="1">
        <p:scale>
          <a:sx n="99" d="100"/>
          <a:sy n="99" d="100"/>
        </p:scale>
        <p:origin x="520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AB4B12-A398-4E1B-BC4A-4137609C6180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3DAA0-0AD2-48D2-9C79-908BE0565FE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3DAA0-0AD2-48D2-9C79-908BE0565FE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185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11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395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02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657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75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896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792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04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0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86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8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5.png"/><Relationship Id="rId7" Type="http://schemas.openxmlformats.org/officeDocument/2006/relationships/image" Target="../media/image18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gif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gi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6.wav"/><Relationship Id="rId7" Type="http://schemas.openxmlformats.org/officeDocument/2006/relationships/image" Target="../media/image2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10" Type="http://schemas.openxmlformats.org/officeDocument/2006/relationships/image" Target="../media/image43.gif"/><Relationship Id="rId4" Type="http://schemas.openxmlformats.org/officeDocument/2006/relationships/image" Target="../media/image39.png"/><Relationship Id="rId9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png"/><Relationship Id="rId7" Type="http://schemas.openxmlformats.org/officeDocument/2006/relationships/image" Target="../media/image21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9.gif"/><Relationship Id="rId4" Type="http://schemas.openxmlformats.org/officeDocument/2006/relationships/image" Target="../media/image15.png"/><Relationship Id="rId9" Type="http://schemas.openxmlformats.org/officeDocument/2006/relationships/image" Target="../media/image4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6.wav"/><Relationship Id="rId7" Type="http://schemas.openxmlformats.org/officeDocument/2006/relationships/image" Target="../media/image55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51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png"/><Relationship Id="rId7" Type="http://schemas.openxmlformats.org/officeDocument/2006/relationships/image" Target="../media/image63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584"/>
            <a:ext cx="8991600" cy="1828800"/>
          </a:xfrm>
        </p:spPr>
        <p:txBody>
          <a:bodyPr>
            <a:normAutofit/>
          </a:bodyPr>
          <a:lstStyle/>
          <a:p>
            <a:r>
              <a:rPr lang="zh-TW" altLang="en-US">
                <a:effectLst/>
                <a:latin typeface="Adobe Heiti Std R" pitchFamily="34" charset="-128"/>
                <a:ea typeface="Adobe Heiti Std R" pitchFamily="34" charset="-128"/>
              </a:rPr>
              <a:t>美</a:t>
            </a:r>
            <a:r>
              <a:rPr lang="zh-CN" altLang="en-US">
                <a:effectLst/>
                <a:latin typeface="Adobe Heiti Std R" pitchFamily="34" charset="-128"/>
                <a:ea typeface="Adobe Heiti Std R" pitchFamily="34" charset="-128"/>
              </a:rPr>
              <a:t>洲华语第</a:t>
            </a:r>
            <a:r>
              <a:rPr lang="zh-TW" altLang="en-US">
                <a:effectLst/>
                <a:latin typeface="Adobe Heiti Std R" pitchFamily="34" charset="-128"/>
                <a:ea typeface="Adobe Heiti Std R" pitchFamily="34" charset="-128"/>
              </a:rPr>
              <a:t>一</a:t>
            </a:r>
            <a:r>
              <a:rPr lang="zh-CN" altLang="en-US">
                <a:effectLst/>
                <a:latin typeface="Adobe Heiti Std R" pitchFamily="34" charset="-128"/>
                <a:ea typeface="Adobe Heiti Std R" pitchFamily="34" charset="-128"/>
              </a:rPr>
              <a:t>册</a:t>
            </a:r>
            <a:endParaRPr lang="en-US">
              <a:effectLst/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840224"/>
            <a:ext cx="6801612" cy="123989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第十二课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简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Meishing\Dropbox\meizhouhuayu\pics\12.16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4495801"/>
            <a:ext cx="3070859" cy="2362200"/>
          </a:xfrm>
          <a:prstGeom prst="rect">
            <a:avLst/>
          </a:prstGeom>
          <a:noFill/>
        </p:spPr>
      </p:pic>
      <p:pic>
        <p:nvPicPr>
          <p:cNvPr id="29702" name="Picture 6" descr="snow flake 5 by zecas -  Snow Flak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89008" y="-228600"/>
            <a:ext cx="1078992" cy="12192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334000" y="43434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雪人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8800" y="3581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下雪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4400" y="762000"/>
            <a:ext cx="1447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latin typeface="Adobe Kaiti Std R" pitchFamily="18" charset="-128"/>
                <a:ea typeface="Adobe Kaiti Std R" pitchFamily="18" charset="-128"/>
              </a:rPr>
              <a:t>雪</a:t>
            </a:r>
            <a:endParaRPr lang="en-US" sz="12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6800" y="685800"/>
            <a:ext cx="1447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雨</a:t>
            </a:r>
            <a:endParaRPr lang="en-US" sz="10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5" name="Picture 6" descr="snow flake 5 by zecas -  Snow Flak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63001" y="0"/>
            <a:ext cx="876681" cy="990600"/>
          </a:xfrm>
          <a:prstGeom prst="rect">
            <a:avLst/>
          </a:prstGeom>
          <a:noFill/>
        </p:spPr>
      </p:pic>
      <p:pic>
        <p:nvPicPr>
          <p:cNvPr id="16" name="Picture 6" descr="snow flake 5 by zecas -  Snow Flak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1" y="0"/>
            <a:ext cx="876681" cy="990600"/>
          </a:xfrm>
          <a:prstGeom prst="rect">
            <a:avLst/>
          </a:prstGeom>
          <a:noFill/>
        </p:spPr>
      </p:pic>
      <p:pic>
        <p:nvPicPr>
          <p:cNvPr id="17" name="Picture 6" descr="snow flake 5 by zecas -  Snow Flak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1" y="0"/>
            <a:ext cx="876681" cy="990600"/>
          </a:xfrm>
          <a:prstGeom prst="rect">
            <a:avLst/>
          </a:prstGeom>
          <a:noFill/>
        </p:spPr>
      </p:pic>
      <p:pic>
        <p:nvPicPr>
          <p:cNvPr id="18" name="Picture 6" descr="snow flake 5 by zecas -  Snow Flak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1" y="0"/>
            <a:ext cx="876681" cy="990600"/>
          </a:xfrm>
          <a:prstGeom prst="rect">
            <a:avLst/>
          </a:prstGeom>
          <a:noFill/>
        </p:spPr>
      </p:pic>
      <p:pic>
        <p:nvPicPr>
          <p:cNvPr id="19" name="Picture 6" descr="snow flake 5 by zecas -  Snow Flak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1" y="-228600"/>
            <a:ext cx="876681" cy="990600"/>
          </a:xfrm>
          <a:prstGeom prst="rect">
            <a:avLst/>
          </a:prstGeom>
          <a:noFill/>
        </p:spPr>
      </p:pic>
      <p:pic>
        <p:nvPicPr>
          <p:cNvPr id="20" name="Picture 6" descr="snow flake 5 by zecas -  Snow Flak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7201" y="-228600"/>
            <a:ext cx="876681" cy="990600"/>
          </a:xfrm>
          <a:prstGeom prst="rect">
            <a:avLst/>
          </a:prstGeom>
          <a:noFill/>
        </p:spPr>
      </p:pic>
      <p:pic>
        <p:nvPicPr>
          <p:cNvPr id="21" name="Picture 6" descr="snow flake 5 by zecas -  Snow Flak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1" y="-228600"/>
            <a:ext cx="876681" cy="990600"/>
          </a:xfrm>
          <a:prstGeom prst="rect">
            <a:avLst/>
          </a:prstGeom>
          <a:noFill/>
        </p:spPr>
      </p:pic>
      <p:pic>
        <p:nvPicPr>
          <p:cNvPr id="22" name="Picture 6" descr="snow flake 5 by zecas -  Snow Flak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1" y="-304800"/>
            <a:ext cx="876681" cy="990600"/>
          </a:xfrm>
          <a:prstGeom prst="rect">
            <a:avLst/>
          </a:prstGeom>
          <a:noFill/>
        </p:spPr>
      </p:pic>
      <p:pic>
        <p:nvPicPr>
          <p:cNvPr id="23" name="Picture 6" descr="snow flake 5 by zecas -  Snow Flak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1" y="0"/>
            <a:ext cx="876681" cy="990600"/>
          </a:xfrm>
          <a:prstGeom prst="rect">
            <a:avLst/>
          </a:prstGeom>
          <a:noFill/>
        </p:spPr>
      </p:pic>
      <p:pic>
        <p:nvPicPr>
          <p:cNvPr id="24" name="Picture 6" descr="snow flake 5 by zecas -  Snow Flak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1" y="-228600"/>
            <a:ext cx="876681" cy="990600"/>
          </a:xfrm>
          <a:prstGeom prst="rect">
            <a:avLst/>
          </a:prstGeom>
          <a:noFill/>
        </p:spPr>
      </p:pic>
      <p:pic>
        <p:nvPicPr>
          <p:cNvPr id="25" name="Picture 6" descr="snow flake 5 by zecas -  Snow Flak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1" y="0"/>
            <a:ext cx="876681" cy="990600"/>
          </a:xfrm>
          <a:prstGeom prst="rect">
            <a:avLst/>
          </a:prstGeom>
          <a:noFill/>
        </p:spPr>
      </p:pic>
      <p:pic>
        <p:nvPicPr>
          <p:cNvPr id="26" name="Picture 6" descr="snow flake 5 by zecas -  Snow Flak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1" y="-228600"/>
            <a:ext cx="876681" cy="990600"/>
          </a:xfrm>
          <a:prstGeom prst="rect">
            <a:avLst/>
          </a:prstGeom>
          <a:noFill/>
        </p:spPr>
      </p:pic>
      <p:pic>
        <p:nvPicPr>
          <p:cNvPr id="27" name="Picture 6" descr="snow flake 5 by zecas -  Snow Flak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1" y="0"/>
            <a:ext cx="876681" cy="990600"/>
          </a:xfrm>
          <a:prstGeom prst="rect">
            <a:avLst/>
          </a:prstGeom>
          <a:noFill/>
        </p:spPr>
      </p:pic>
      <p:pic>
        <p:nvPicPr>
          <p:cNvPr id="28" name="Picture 6" descr="snow flake 5 by zecas -  Snow Flak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1" y="-495300"/>
            <a:ext cx="876681" cy="990600"/>
          </a:xfrm>
          <a:prstGeom prst="rect">
            <a:avLst/>
          </a:prstGeom>
          <a:noFill/>
        </p:spPr>
      </p:pic>
      <p:pic>
        <p:nvPicPr>
          <p:cNvPr id="29" name="Picture 6" descr="snow flake 5 by zecas -  Snow Flake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1" y="0"/>
            <a:ext cx="876681" cy="990600"/>
          </a:xfrm>
          <a:prstGeom prst="rect">
            <a:avLst/>
          </a:prstGeom>
          <a:noFill/>
        </p:spPr>
      </p:pic>
      <p:pic>
        <p:nvPicPr>
          <p:cNvPr id="30" name="Picture 8" descr="Snowman by algotruneman - snowman with hat and scar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1" y="3733801"/>
            <a:ext cx="2413063" cy="2894229"/>
          </a:xfrm>
          <a:prstGeom prst="rect">
            <a:avLst/>
          </a:prstGeom>
          <a:noFill/>
        </p:spPr>
      </p:pic>
      <p:pic>
        <p:nvPicPr>
          <p:cNvPr id="3074" name="Picture 2" descr="C:\Users\Meishing\Dropbox\meizhouhuayu\pics\112.4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590800"/>
            <a:ext cx="8482584" cy="914400"/>
          </a:xfrm>
          <a:prstGeom prst="rect">
            <a:avLst/>
          </a:prstGeom>
          <a:noFill/>
        </p:spPr>
      </p:pic>
      <p:sp>
        <p:nvSpPr>
          <p:cNvPr id="31" name="Oval 30"/>
          <p:cNvSpPr/>
          <p:nvPr/>
        </p:nvSpPr>
        <p:spPr>
          <a:xfrm>
            <a:off x="1524000" y="6400800"/>
            <a:ext cx="762000" cy="457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id="{31098504-CEA7-A74F-BCB0-2ED1D9B6E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761999"/>
            <a:ext cx="1676399" cy="167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BA790CB9-8AE7-9A4E-B62B-D5E753703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43" y="777509"/>
            <a:ext cx="1676399" cy="167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0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3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3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3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3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Meishing\Dropbox\meizhouhuayu\pics\12.17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993380" y="762000"/>
            <a:ext cx="2674620" cy="2057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3" name="Picture 3" descr="C:\Users\Meishing\Dropbox\meizhouhuayu\pics\12.1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 t="2847" b="3203"/>
          <a:stretch>
            <a:fillRect/>
          </a:stretch>
        </p:blipFill>
        <p:spPr bwMode="auto">
          <a:xfrm>
            <a:off x="7772400" y="4114800"/>
            <a:ext cx="2498090" cy="2514600"/>
          </a:xfrm>
          <a:prstGeom prst="rect">
            <a:avLst/>
          </a:prstGeom>
          <a:noFill/>
        </p:spPr>
      </p:pic>
      <p:pic>
        <p:nvPicPr>
          <p:cNvPr id="30724" name="Picture 4" descr="C:\Users\Meishing\Dropbox\meizhouhuayu\pics\12.25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590800"/>
            <a:ext cx="6374218" cy="838200"/>
          </a:xfrm>
          <a:prstGeom prst="rect">
            <a:avLst/>
          </a:prstGeom>
          <a:noFill/>
        </p:spPr>
      </p:pic>
      <p:pic>
        <p:nvPicPr>
          <p:cNvPr id="30726" name="Picture 6" descr="Autumn tree by laobc - An autumn tree, with leaves on the ground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1" y="3581400"/>
            <a:ext cx="3548615" cy="32766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410200" y="4343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地上</a:t>
            </a:r>
            <a:endParaRPr lang="en-US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29600" y="2667001"/>
            <a:ext cx="19812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地</a:t>
            </a:r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球</a:t>
            </a:r>
            <a:endParaRPr lang="en-US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876800" y="5562600"/>
            <a:ext cx="1524000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477000" y="5562600"/>
            <a:ext cx="1524000" cy="990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arallelogram 15"/>
          <p:cNvSpPr/>
          <p:nvPr/>
        </p:nvSpPr>
        <p:spPr>
          <a:xfrm>
            <a:off x="7924800" y="6629400"/>
            <a:ext cx="3048000" cy="228600"/>
          </a:xfrm>
          <a:prstGeom prst="parallelogram">
            <a:avLst/>
          </a:prstGeom>
          <a:solidFill>
            <a:schemeClr val="bg1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267200" y="762000"/>
            <a:ext cx="1295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土</a:t>
            </a:r>
            <a:endParaRPr lang="en-US" sz="10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05400" y="533400"/>
            <a:ext cx="129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也</a:t>
            </a:r>
            <a:endParaRPr lang="en-US" sz="12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C7407F05-42AD-A746-9D74-C78B86155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5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8" grpId="0"/>
      <p:bldP spid="18" grpId="1"/>
      <p:bldP spid="19" grpId="0"/>
      <p:bldP spid="1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Meishing\Dropbox\meizhouhuayu\pics\12.23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3444241"/>
            <a:ext cx="2743200" cy="3413760"/>
          </a:xfrm>
          <a:prstGeom prst="rect">
            <a:avLst/>
          </a:prstGeom>
          <a:noFill/>
        </p:spPr>
      </p:pic>
      <p:pic>
        <p:nvPicPr>
          <p:cNvPr id="31747" name="Picture 3" descr="C:\Users\Meishing\Dropbox\meizhouhuayu\pics\12.26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590800"/>
            <a:ext cx="7294418" cy="990600"/>
          </a:xfrm>
          <a:prstGeom prst="rect">
            <a:avLst/>
          </a:prstGeom>
          <a:noFill/>
        </p:spPr>
      </p:pic>
      <p:pic>
        <p:nvPicPr>
          <p:cNvPr id="31751" name="Picture 7" descr="File:Bamboo Fores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4114800"/>
            <a:ext cx="2667000" cy="2438400"/>
          </a:xfrm>
          <a:prstGeom prst="rect">
            <a:avLst/>
          </a:prstGeom>
          <a:noFill/>
        </p:spPr>
      </p:pic>
      <p:pic>
        <p:nvPicPr>
          <p:cNvPr id="31753" name="Picture 9" descr="http://openclipart.org/image/300px/svg_to_png/68155/bamboo1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1000" y="3657600"/>
            <a:ext cx="2019300" cy="28575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8763000" y="2667001"/>
            <a:ext cx="19050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竹</a:t>
            </a:r>
            <a:r>
              <a:rPr lang="zh-CN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叶</a:t>
            </a:r>
            <a:endParaRPr lang="en-US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24600" y="41148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竹</a:t>
            </a:r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子</a:t>
            </a:r>
            <a:endParaRPr lang="en-US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" name="Picture 2" descr="C:\Users\Meishing\Dropbox\meizhouhuayu\pics\12.23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4464" r="8333" b="39732"/>
          <a:stretch>
            <a:fillRect/>
          </a:stretch>
        </p:blipFill>
        <p:spPr bwMode="auto">
          <a:xfrm>
            <a:off x="4191000" y="838200"/>
            <a:ext cx="2212848" cy="16764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343400" y="609601"/>
            <a:ext cx="1828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竹</a:t>
            </a:r>
            <a:endParaRPr lang="en-US" sz="15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" name="Picture 2" descr="C:\Users\Meishing\Dropbox\meizhouhuayu\pics\12.23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4464" r="8333" b="39732"/>
          <a:stretch>
            <a:fillRect/>
          </a:stretch>
        </p:blipFill>
        <p:spPr bwMode="auto">
          <a:xfrm>
            <a:off x="8534400" y="914400"/>
            <a:ext cx="1810512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Users\Meishing\Dropbox\meizhouhuayu\pics\12.23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t="4464" r="8333" b="39732"/>
          <a:stretch>
            <a:fillRect/>
          </a:stretch>
        </p:blipFill>
        <p:spPr bwMode="auto">
          <a:xfrm rot="8423998">
            <a:off x="8382801" y="876849"/>
            <a:ext cx="1810512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7F99C0B-7739-3C41-8E0A-C74F82747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42" y="185584"/>
            <a:ext cx="2269316" cy="226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2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5 0.06983 C -0.03385 0.05411 -0.15868 0.03885 -0.21771 0.09087 C -0.27691 0.14336 -0.28906 0.34844 -0.26302 0.38289 C -0.23698 0.41781 -0.05052 0.34289 -0.06094 0.29873 C -0.07135 0.25457 -0.33246 0.0481 -0.32465 0.117 C -0.31684 0.1859 -0.16493 0.44902 -0.01319 0.71261 " pathEditMode="relative" rAng="0" ptsTypes="aaaaaA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00" y="306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Meishing\Dropbox\meizhouhuayu\pics\12.36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8552" t="30386" r="5928" b="4762"/>
          <a:stretch>
            <a:fillRect/>
          </a:stretch>
        </p:blipFill>
        <p:spPr bwMode="auto">
          <a:xfrm>
            <a:off x="6248401" y="3505200"/>
            <a:ext cx="4419599" cy="3352800"/>
          </a:xfrm>
          <a:prstGeom prst="rect">
            <a:avLst/>
          </a:prstGeom>
          <a:noFill/>
        </p:spPr>
      </p:pic>
      <p:pic>
        <p:nvPicPr>
          <p:cNvPr id="32771" name="Picture 3" descr="C:\Users\Meishing\Dropbox\meizhouhuayu\pics\12.37.png"/>
          <p:cNvPicPr>
            <a:picLocks noChangeAspect="1" noChangeArrowheads="1"/>
          </p:cNvPicPr>
          <p:nvPr/>
        </p:nvPicPr>
        <p:blipFill>
          <a:blip r:embed="rId4" cstate="print"/>
          <a:srcRect t="13514" r="18557"/>
          <a:stretch>
            <a:fillRect/>
          </a:stretch>
        </p:blipFill>
        <p:spPr bwMode="auto">
          <a:xfrm>
            <a:off x="8001000" y="887392"/>
            <a:ext cx="2667000" cy="2160608"/>
          </a:xfrm>
          <a:prstGeom prst="rect">
            <a:avLst/>
          </a:prstGeom>
          <a:noFill/>
        </p:spPr>
      </p:pic>
      <p:pic>
        <p:nvPicPr>
          <p:cNvPr id="32772" name="Picture 4" descr="C:\Users\Meishing\Dropbox\meizhouhuayu\pics\12.27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514600"/>
            <a:ext cx="6473757" cy="838200"/>
          </a:xfrm>
          <a:prstGeom prst="rect">
            <a:avLst/>
          </a:prstGeom>
          <a:noFill/>
        </p:spPr>
      </p:pic>
      <p:pic>
        <p:nvPicPr>
          <p:cNvPr id="32773" name="Picture 5" descr="C:\Users\Meishing\Dropbox\meizhouhuayu\pics\12.39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828800" y="4419600"/>
            <a:ext cx="2763982" cy="21336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553200" y="1219201"/>
            <a:ext cx="11430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你</a:t>
            </a:r>
            <a:endParaRPr lang="en-US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29200" y="40386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你</a:t>
            </a:r>
            <a:r>
              <a:rPr lang="zh-CN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们</a:t>
            </a:r>
            <a:endParaRPr lang="en-US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57400" y="32766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你</a:t>
            </a:r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好</a:t>
            </a:r>
            <a:endParaRPr lang="en-US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8915400" y="1371600"/>
            <a:ext cx="9144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7772400" y="3505200"/>
            <a:ext cx="2514600" cy="1676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114800" y="685800"/>
            <a:ext cx="137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latin typeface="Adobe Kaiti Std R" pitchFamily="18" charset="-128"/>
                <a:ea typeface="Adobe Kaiti Std R" pitchFamily="18" charset="-128"/>
              </a:rPr>
              <a:t>你</a:t>
            </a:r>
            <a:endParaRPr lang="en-US" sz="12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33800" y="609600"/>
            <a:ext cx="137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亻</a:t>
            </a:r>
            <a:endParaRPr lang="en-US" sz="12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1219200"/>
            <a:ext cx="1371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5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小</a:t>
            </a:r>
            <a:endParaRPr lang="en-US" sz="75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7848600" y="4953000"/>
            <a:ext cx="1600200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7848600" y="4876800"/>
            <a:ext cx="5334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27EF6366-19FE-5B48-9931-7EC078136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92" y="135256"/>
            <a:ext cx="2099608" cy="209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0" dur="2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5" grpId="0"/>
      <p:bldP spid="13" grpId="0"/>
      <p:bldP spid="13" grpId="1"/>
      <p:bldP spid="14" grpId="0"/>
      <p:bldP spid="1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Meishing\Dropbox\meizhouhuayu\pics\12.35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4432" t="28169" r="9141" b="4225"/>
          <a:stretch>
            <a:fillRect/>
          </a:stretch>
        </p:blipFill>
        <p:spPr bwMode="auto">
          <a:xfrm>
            <a:off x="1524000" y="3657601"/>
            <a:ext cx="4419601" cy="3200401"/>
          </a:xfrm>
          <a:prstGeom prst="rect">
            <a:avLst/>
          </a:prstGeom>
          <a:noFill/>
        </p:spPr>
      </p:pic>
      <p:pic>
        <p:nvPicPr>
          <p:cNvPr id="28675" name="Picture 3" descr="C:\Users\Meishing\Dropbox\meizhouhuayu\pics\12.28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667000"/>
            <a:ext cx="6109855" cy="914400"/>
          </a:xfrm>
          <a:prstGeom prst="rect">
            <a:avLst/>
          </a:prstGeom>
          <a:noFill/>
        </p:spPr>
      </p:pic>
      <p:pic>
        <p:nvPicPr>
          <p:cNvPr id="28677" name="Picture 5" descr="C:\Users\Meishing\Dropbox\meizhouhuayu\pics\12.38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10989" t="27972" r="7692" b="4895"/>
          <a:stretch>
            <a:fillRect/>
          </a:stretch>
        </p:blipFill>
        <p:spPr bwMode="auto">
          <a:xfrm>
            <a:off x="7162800" y="4572000"/>
            <a:ext cx="3054350" cy="19812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7924800" y="3352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他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43600" y="47244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他</a:t>
            </a:r>
            <a:r>
              <a:rPr lang="zh-CN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们</a:t>
            </a:r>
            <a:endParaRPr lang="en-US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685800"/>
            <a:ext cx="137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亻</a:t>
            </a:r>
            <a:endParaRPr lang="en-US" sz="12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0200" y="685800"/>
            <a:ext cx="137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也</a:t>
            </a:r>
            <a:endParaRPr lang="en-US" sz="120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752600" y="4419600"/>
            <a:ext cx="1905000" cy="1295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8382000" y="5410200"/>
            <a:ext cx="9906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4B135670-51EB-9045-AEB7-781768DC8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27" y="173181"/>
            <a:ext cx="2424545" cy="242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1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4" dur="1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5" dur="1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1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9" dur="1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1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9" grpId="1"/>
      <p:bldP spid="10" grpId="0"/>
      <p:bldP spid="10" grpId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Meishing\Dropbox\meizhouhuayu\pics\12.38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l="10989" t="27972" r="7692" b="4895"/>
          <a:stretch>
            <a:fillRect/>
          </a:stretch>
        </p:blipFill>
        <p:spPr bwMode="auto">
          <a:xfrm>
            <a:off x="1524001" y="1066800"/>
            <a:ext cx="9144000" cy="5791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0" y="1371601"/>
            <a:ext cx="2590800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他的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手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96200" y="304801"/>
            <a:ext cx="2590800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我的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手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304801"/>
            <a:ext cx="2590800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你的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手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Oval 5"/>
          <p:cNvSpPr/>
          <p:nvPr/>
        </p:nvSpPr>
        <p:spPr>
          <a:xfrm>
            <a:off x="7620000" y="2514600"/>
            <a:ext cx="6096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486400" y="3200400"/>
            <a:ext cx="6096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343400" y="3352800"/>
            <a:ext cx="6096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172200" y="3505200"/>
            <a:ext cx="2133600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4953000" y="3886200"/>
            <a:ext cx="3352800" cy="12192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Meishing\Dropbox\meizhouhuayu\pics\12.21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3342641"/>
            <a:ext cx="2133600" cy="3515360"/>
          </a:xfrm>
          <a:prstGeom prst="rect">
            <a:avLst/>
          </a:prstGeom>
          <a:noFill/>
        </p:spPr>
      </p:pic>
      <p:pic>
        <p:nvPicPr>
          <p:cNvPr id="27654" name="Picture 6" descr="C:\Users\Meishing\Dropbox\meizhouhuayu\pics\12.29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2590801"/>
            <a:ext cx="7239001" cy="884621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934200" y="41910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好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看</a:t>
            </a:r>
            <a:endParaRPr lang="en-US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33800" y="4191000"/>
            <a:ext cx="1143000" cy="1938992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看</a:t>
            </a:r>
            <a:r>
              <a:rPr lang="zh-CN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书</a:t>
            </a:r>
            <a:endParaRPr lang="en-US" sz="6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7655" name="Picture 7" descr="C:\Users\Meishing\Dropbox\meizhouhuayu\課本故事圖檔\首冊 (1)\16\1.jpg"/>
          <p:cNvPicPr>
            <a:picLocks noChangeAspect="1" noChangeArrowheads="1"/>
          </p:cNvPicPr>
          <p:nvPr/>
        </p:nvPicPr>
        <p:blipFill>
          <a:blip r:embed="rId6" cstate="print"/>
          <a:srcRect l="16216" t="5405" r="16216"/>
          <a:stretch>
            <a:fillRect/>
          </a:stretch>
        </p:blipFill>
        <p:spPr bwMode="auto">
          <a:xfrm>
            <a:off x="4953000" y="3657600"/>
            <a:ext cx="1905000" cy="3200400"/>
          </a:xfrm>
          <a:prstGeom prst="rect">
            <a:avLst/>
          </a:prstGeom>
          <a:noFill/>
        </p:spPr>
      </p:pic>
      <p:pic>
        <p:nvPicPr>
          <p:cNvPr id="12" name="Picture 3" descr="C:\Users\Meishing\Dropbox\meizhouhuayu\pics\12.19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t="2745" b="3922"/>
          <a:stretch>
            <a:fillRect/>
          </a:stretch>
        </p:blipFill>
        <p:spPr bwMode="auto">
          <a:xfrm>
            <a:off x="8686800" y="685800"/>
            <a:ext cx="1981200" cy="1981200"/>
          </a:xfrm>
          <a:prstGeom prst="rect">
            <a:avLst/>
          </a:prstGeom>
          <a:noFill/>
        </p:spPr>
      </p:pic>
      <p:pic>
        <p:nvPicPr>
          <p:cNvPr id="13" name="Picture 4" descr="C:\Users\Meishing\Dropbox\meizhouhuayu\pics\12.16.png"/>
          <p:cNvPicPr>
            <a:picLocks noChangeAspect="1" noChangeArrowheads="1"/>
          </p:cNvPicPr>
          <p:nvPr/>
        </p:nvPicPr>
        <p:blipFill>
          <a:blip r:embed="rId8" cstate="print"/>
          <a:srcRect l="13736"/>
          <a:stretch>
            <a:fillRect/>
          </a:stretch>
        </p:blipFill>
        <p:spPr bwMode="auto">
          <a:xfrm>
            <a:off x="3733800" y="685801"/>
            <a:ext cx="2011680" cy="1793855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5943600" y="1295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看</a:t>
            </a:r>
            <a:r>
              <a:rPr lang="zh-CN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见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63000" y="2514600"/>
            <a:ext cx="213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看</a:t>
            </a:r>
            <a:endParaRPr lang="en-US" sz="12000" dirty="0">
              <a:solidFill>
                <a:srgbClr val="00B0F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067800" y="3048001"/>
            <a:ext cx="9906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500" dirty="0">
                <a:solidFill>
                  <a:srgbClr val="FF0000"/>
                </a:solidFill>
                <a:latin typeface="Adobe Kaiti Std R" pitchFamily="18" charset="-128"/>
                <a:ea typeface="Adobe Kaiti Std R" pitchFamily="18" charset="-128"/>
              </a:rPr>
              <a:t>目</a:t>
            </a:r>
            <a:endParaRPr lang="en-US" sz="8500" dirty="0">
              <a:solidFill>
                <a:srgbClr val="FF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7657" name="Picture 9" descr="http://upload.wikimedia.org/wikipedia/commons/9/9d/Plastic_flowers_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29600" y="4419601"/>
            <a:ext cx="2247900" cy="1685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" name="Straight Arrow Connector 17"/>
          <p:cNvCxnSpPr/>
          <p:nvPr/>
        </p:nvCxnSpPr>
        <p:spPr>
          <a:xfrm flipV="1">
            <a:off x="4572000" y="1066800"/>
            <a:ext cx="304800" cy="152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943600" y="5257800"/>
            <a:ext cx="2286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2">
            <a:extLst>
              <a:ext uri="{FF2B5EF4-FFF2-40B4-BE49-F238E27FC236}">
                <a16:creationId xmlns:a16="http://schemas.microsoft.com/office/drawing/2014/main" id="{C4B46993-6A7F-7642-86A2-D441BB63C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22" y="175611"/>
            <a:ext cx="2315778" cy="231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2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5" dur="30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6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eishing\Dropbox\meizhouhuayu\pics\112.3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4343400"/>
            <a:ext cx="3649394" cy="2514600"/>
          </a:xfrm>
          <a:prstGeom prst="rect">
            <a:avLst/>
          </a:prstGeom>
          <a:noFill/>
        </p:spPr>
      </p:pic>
      <p:pic>
        <p:nvPicPr>
          <p:cNvPr id="26628" name="Picture 4" descr="C:\Users\Meishing\Dropbox\meizhouhuayu\pics\12.16.png"/>
          <p:cNvPicPr>
            <a:picLocks noChangeAspect="1" noChangeArrowheads="1"/>
          </p:cNvPicPr>
          <p:nvPr/>
        </p:nvPicPr>
        <p:blipFill>
          <a:blip r:embed="rId4" cstate="print"/>
          <a:srcRect l="13736"/>
          <a:stretch>
            <a:fillRect/>
          </a:stretch>
        </p:blipFill>
        <p:spPr bwMode="auto">
          <a:xfrm>
            <a:off x="6588080" y="685800"/>
            <a:ext cx="2011680" cy="1793855"/>
          </a:xfrm>
          <a:prstGeom prst="rect">
            <a:avLst/>
          </a:prstGeom>
          <a:noFill/>
        </p:spPr>
      </p:pic>
      <p:pic>
        <p:nvPicPr>
          <p:cNvPr id="26629" name="Picture 5" descr="C:\Users\Meishing\Dropbox\meizhouhuayu\pics\10.38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391400" y="4290768"/>
            <a:ext cx="3276600" cy="2567233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8572500" y="2567232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看</a:t>
            </a:r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见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0" y="34290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rgbClr val="00B0F0"/>
                </a:solidFill>
                <a:latin typeface="Adobe Kaiti Std R" pitchFamily="18" charset="-128"/>
                <a:ea typeface="Adobe Kaiti Std R" pitchFamily="18" charset="-128"/>
              </a:rPr>
              <a:t>再</a:t>
            </a:r>
            <a:r>
              <a:rPr lang="zh-CN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见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276600" y="4800600"/>
            <a:ext cx="6858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27" name="Picture 3" descr="C:\Users\Meishing\Dropbox\meizhouhuayu\pics\12.20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029200" y="5105400"/>
            <a:ext cx="2005552" cy="1752600"/>
          </a:xfrm>
          <a:prstGeom prst="rect">
            <a:avLst/>
          </a:prstGeom>
          <a:noFill/>
        </p:spPr>
      </p:pic>
      <p:pic>
        <p:nvPicPr>
          <p:cNvPr id="5" name="Picture 3" descr="C:\Users\Meishing\Dropbox\meizhouhuayu\pics\12.19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t="2745" b="3922"/>
          <a:stretch>
            <a:fillRect/>
          </a:stretch>
        </p:blipFill>
        <p:spPr bwMode="auto">
          <a:xfrm>
            <a:off x="8686800" y="685800"/>
            <a:ext cx="1981200" cy="1981200"/>
          </a:xfrm>
          <a:prstGeom prst="rect">
            <a:avLst/>
          </a:prstGeom>
          <a:noFill/>
        </p:spPr>
      </p:pic>
      <p:pic>
        <p:nvPicPr>
          <p:cNvPr id="4098" name="Picture 2" descr="C:\Users\Meishing\Dropbox\meizhouhuayu\pics\112.5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409700" y="2940181"/>
            <a:ext cx="4627984" cy="914400"/>
          </a:xfrm>
          <a:prstGeom prst="rect">
            <a:avLst/>
          </a:prstGeom>
          <a:noFill/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0EFAA2A-5081-7745-B642-534B2FAF7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276" y="167731"/>
            <a:ext cx="2311924" cy="231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5B0397B-1993-E443-9612-9F4BA0067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8793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ishing\Dropbox\meizhouhuayu\pics\112.6.png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438400" y="914400"/>
            <a:ext cx="7204364" cy="2743200"/>
          </a:xfrm>
          <a:prstGeom prst="snip1Rect">
            <a:avLst/>
          </a:prstGeom>
          <a:noFill/>
          <a:ln w="57150">
            <a:solidFill>
              <a:srgbClr val="00B0F0"/>
            </a:solidFill>
          </a:ln>
        </p:spPr>
      </p:pic>
      <p:pic>
        <p:nvPicPr>
          <p:cNvPr id="5123" name="Picture 3" descr="C:\Users\Meishing\Dropbox\meizhouhuayu\pics\112.4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286000" y="3962400"/>
            <a:ext cx="7711440" cy="8382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5124" name="Picture 4" descr="C:\Users\Meishing\Dropbox\meizhouhuayu\pics\112.5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038601" y="5181600"/>
            <a:ext cx="3856653" cy="7620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5638" y="457200"/>
            <a:ext cx="8742363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C:\Users\Meishing\Desktop\美洲華語\美洲一\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705601" y="2514600"/>
            <a:ext cx="3663401" cy="3240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2209800" y="34290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9800" y="44196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09800" y="54102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79576" y="6597352"/>
            <a:ext cx="61206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79776" y="1772816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上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Snowman by algotruneman - snowman with hat and scar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3200400"/>
            <a:ext cx="3049523" cy="3657600"/>
          </a:xfrm>
          <a:prstGeom prst="rect">
            <a:avLst/>
          </a:prstGeom>
          <a:noFill/>
        </p:spPr>
      </p:pic>
      <p:pic>
        <p:nvPicPr>
          <p:cNvPr id="35843" name="Picture 3" descr="C:\Users\Meishing\Dropbox\meizhouhuayu\pics\12.16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14957"/>
          <a:stretch>
            <a:fillRect/>
          </a:stretch>
        </p:blipFill>
        <p:spPr bwMode="auto">
          <a:xfrm>
            <a:off x="2362200" y="3810000"/>
            <a:ext cx="3032760" cy="2743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191000" y="3581401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>
                <a:solidFill>
                  <a:srgbClr val="FF0000"/>
                </a:solidFill>
              </a:rPr>
              <a:t>？？</a:t>
            </a:r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Meishing\Dropbox\meizhouhuayu\pics\112.7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 l="2585" t="2283" r="17786" b="53881"/>
          <a:stretch>
            <a:fillRect/>
          </a:stretch>
        </p:blipFill>
        <p:spPr bwMode="auto">
          <a:xfrm>
            <a:off x="1524000" y="1066800"/>
            <a:ext cx="5734050" cy="21336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100"/>
                            </p:stCondLst>
                            <p:childTnLst>
                              <p:par>
                                <p:cTn id="32" presetID="35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 rot="553171">
            <a:off x="7755671" y="4660814"/>
            <a:ext cx="2133600" cy="9144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868" name="Picture 4" descr="C:\Users\Meishing\Dropbox\Yahoo! Mail\新檔案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2201" y="4114800"/>
            <a:ext cx="1686123" cy="2014538"/>
          </a:xfrm>
          <a:prstGeom prst="rect">
            <a:avLst/>
          </a:prstGeom>
          <a:noFill/>
        </p:spPr>
      </p:pic>
      <p:pic>
        <p:nvPicPr>
          <p:cNvPr id="36872" name="Picture 8" descr="Funky Old TV by stevepetmonkey - A funky old TV set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0" y="3352800"/>
            <a:ext cx="1020128" cy="1295400"/>
          </a:xfrm>
          <a:prstGeom prst="rect">
            <a:avLst/>
          </a:prstGeom>
          <a:noFill/>
        </p:spPr>
      </p:pic>
      <p:pic>
        <p:nvPicPr>
          <p:cNvPr id="36874" name="Picture 10" descr="sofa by rg1024 - clip art, clipart, couch, furniture, house, living-room, sofa, 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3657600"/>
            <a:ext cx="2286000" cy="114300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6878" name="Picture 14" descr="tren-train by antroares - clip art, clipart, train, transportation, transporte, tren, vehicle, vehiculo, 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29601" y="4572000"/>
            <a:ext cx="768727" cy="76200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6870" name="Picture 6" descr="bed by biswajyotim - bed, bed, cartoon, cartoon, clip art, clipart, furniture, furniture, image, media, png, public domain, svg, 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10201" y="4953000"/>
            <a:ext cx="3523699" cy="1524000"/>
          </a:xfrm>
          <a:prstGeom prst="rect">
            <a:avLst/>
          </a:prstGeom>
          <a:noFill/>
        </p:spPr>
      </p:pic>
      <p:pic>
        <p:nvPicPr>
          <p:cNvPr id="7170" name="Picture 2" descr="C:\Users\Meishing\Dropbox\meizhouhuayu\pics\112.7.png"/>
          <p:cNvPicPr>
            <a:picLocks noChangeAspect="1" noChangeArrowheads="1"/>
          </p:cNvPicPr>
          <p:nvPr/>
        </p:nvPicPr>
        <p:blipFill>
          <a:blip r:embed="rId9" cstate="print">
            <a:lum bright="-10000" contrast="20000"/>
          </a:blip>
          <a:srcRect l="5556" t="49315" b="26027"/>
          <a:stretch>
            <a:fillRect/>
          </a:stretch>
        </p:blipFill>
        <p:spPr bwMode="auto">
          <a:xfrm>
            <a:off x="1524000" y="1066800"/>
            <a:ext cx="8204200" cy="1447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2000"/>
                                        <p:tgtEl>
                                          <p:spTgt spid="36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C:\Users\Meishing\Dropbox\meizhouhuayu\pics\新檔案_3.jp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 l="17021" t="2372" r="21277" b="2230"/>
          <a:stretch>
            <a:fillRect/>
          </a:stretch>
        </p:blipFill>
        <p:spPr bwMode="auto">
          <a:xfrm>
            <a:off x="2133600" y="3048000"/>
            <a:ext cx="2209800" cy="3124200"/>
          </a:xfrm>
          <a:prstGeom prst="rect">
            <a:avLst/>
          </a:prstGeom>
          <a:noFill/>
        </p:spPr>
      </p:pic>
      <p:pic>
        <p:nvPicPr>
          <p:cNvPr id="34821" name="Picture 5" descr="C:\Users\Meishing\Dropbox\meizhouhuayu\pics\12.4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1917915"/>
            <a:ext cx="4038600" cy="4723108"/>
          </a:xfrm>
          <a:prstGeom prst="rect">
            <a:avLst/>
          </a:prstGeom>
          <a:noFill/>
        </p:spPr>
      </p:pic>
      <p:pic>
        <p:nvPicPr>
          <p:cNvPr id="34822" name="Picture 6" descr="C:\Users\Meishing\Dropbox\meizhouhuayu\pics\12.41.png"/>
          <p:cNvPicPr>
            <a:picLocks noChangeAspect="1" noChangeArrowheads="1"/>
          </p:cNvPicPr>
          <p:nvPr/>
        </p:nvPicPr>
        <p:blipFill>
          <a:blip r:embed="rId6" cstate="print"/>
          <a:srcRect r="9434" b="10288"/>
          <a:stretch>
            <a:fillRect/>
          </a:stretch>
        </p:blipFill>
        <p:spPr bwMode="auto">
          <a:xfrm>
            <a:off x="6400800" y="1981200"/>
            <a:ext cx="1828800" cy="1371600"/>
          </a:xfrm>
          <a:prstGeom prst="rect">
            <a:avLst/>
          </a:prstGeom>
          <a:noFill/>
        </p:spPr>
      </p:pic>
      <p:pic>
        <p:nvPicPr>
          <p:cNvPr id="8194" name="Picture 2" descr="C:\Users\Meishing\Dropbox\meizhouhuayu\pics\112.7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l="5054" t="75285" r="9761"/>
          <a:stretch>
            <a:fillRect/>
          </a:stretch>
        </p:blipFill>
        <p:spPr bwMode="auto">
          <a:xfrm>
            <a:off x="1524000" y="1066800"/>
            <a:ext cx="5828504" cy="1143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2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52600" y="2971801"/>
            <a:ext cx="11430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会说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7400" y="1066801"/>
            <a:ext cx="5257800" cy="101566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我的</a:t>
            </a:r>
            <a:r>
              <a:rPr lang="en-US" altLang="zh-TW" sz="6000" dirty="0"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不</a:t>
            </a: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见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了</a:t>
            </a:r>
            <a:r>
              <a:rPr lang="en-US" altLang="zh-TW" sz="6000" dirty="0">
                <a:latin typeface="Adobe Kaiti Std R" pitchFamily="18" charset="-128"/>
                <a:ea typeface="Adobe Kaiti Std R" pitchFamily="18" charset="-128"/>
              </a:rPr>
              <a:t>!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121" name="Picture 1" descr="C:\Users\Meishing\Dropbox\meizhouhuayu\pics\7.7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8077200" y="4114801"/>
            <a:ext cx="2022436" cy="252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C:\Users\Meishing\Dropbox\meizhouhuayu\pics\4.34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334000" y="4419601"/>
            <a:ext cx="2133600" cy="2003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Users\Meishing\Dropbox\meizhouhuayu\pics\9.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96401" y="762001"/>
            <a:ext cx="1190625" cy="1533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C:\Users\Meishing\Dropbox\meizhouhuayu\pics\12.34.png"/>
          <p:cNvPicPr>
            <a:picLocks noChangeAspect="1" noChangeArrowheads="1"/>
          </p:cNvPicPr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5638800" y="2667000"/>
            <a:ext cx="1238250" cy="150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5" descr="C:\Users\Meishing\Dropbox\meizhouhuayu\第一冊mics\cake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467601" y="2286001"/>
            <a:ext cx="1707741" cy="1683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C:\Users\Meishing\Dropbox\meizhouhuayu\pics\0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1" y="2514601"/>
            <a:ext cx="2163763" cy="3083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2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5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410200" y="0"/>
            <a:ext cx="52578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C:\Users\Meishing\Dropbox\meizhouhuayu\pics\112.8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0"/>
            <a:ext cx="3962400" cy="6858000"/>
          </a:xfrm>
          <a:prstGeom prst="rect">
            <a:avLst/>
          </a:prstGeom>
          <a:noFill/>
        </p:spPr>
      </p:pic>
      <p:cxnSp>
        <p:nvCxnSpPr>
          <p:cNvPr id="4" name="Straight Arrow Connector 3"/>
          <p:cNvCxnSpPr/>
          <p:nvPr/>
        </p:nvCxnSpPr>
        <p:spPr>
          <a:xfrm>
            <a:off x="5181600" y="1066800"/>
            <a:ext cx="3429000" cy="2971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5105400" y="2590800"/>
            <a:ext cx="3657600" cy="3581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5105400" y="2514600"/>
            <a:ext cx="3200400" cy="17526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" descr="C:\Users\Meishing\Dropbox\meizhouhuayu\pics\7.7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tretch>
            <a:fillRect/>
          </a:stretch>
        </p:blipFill>
        <p:spPr bwMode="auto">
          <a:xfrm>
            <a:off x="8915401" y="5039169"/>
            <a:ext cx="1457325" cy="1818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92" name="Picture 4" descr="http://upload.wikimedia.org/wikipedia/commons/7/74/Boot.agr.jpg"/>
          <p:cNvPicPr>
            <a:picLocks noChangeAspect="1" noChangeArrowheads="1"/>
          </p:cNvPicPr>
          <p:nvPr/>
        </p:nvPicPr>
        <p:blipFill>
          <a:blip r:embed="rId5" cstate="print">
            <a:lum contrast="30000"/>
          </a:blip>
          <a:srcRect l="3670" r="8257" b="6361"/>
          <a:stretch>
            <a:fillRect/>
          </a:stretch>
        </p:blipFill>
        <p:spPr bwMode="auto">
          <a:xfrm>
            <a:off x="8382000" y="0"/>
            <a:ext cx="1828800" cy="1752600"/>
          </a:xfrm>
          <a:prstGeom prst="rect">
            <a:avLst/>
          </a:prstGeom>
          <a:noFill/>
        </p:spPr>
      </p:pic>
      <p:pic>
        <p:nvPicPr>
          <p:cNvPr id="37894" name="Picture 6" descr="Sunglasses by diamonjohn - sunglasse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0" y="1981201"/>
            <a:ext cx="2057400" cy="1190721"/>
          </a:xfrm>
          <a:prstGeom prst="rect">
            <a:avLst/>
          </a:prstGeom>
          <a:noFill/>
        </p:spPr>
      </p:pic>
      <p:pic>
        <p:nvPicPr>
          <p:cNvPr id="37896" name="Picture 8" descr="walking dog by johnny_automatic - cartoon of a girl walking a dog from  http://www.usda.gov/cnpp/KidsPyra/&#10;&#10;National Agricultural Library, Agricultural Research Service, U. S. Department of Agricultur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4800" y="3276600"/>
            <a:ext cx="2438400" cy="170992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6324600" y="3048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50"/>
                </a:solidFill>
                <a:latin typeface="Adobe Kaiti Std R" pitchFamily="18" charset="-128"/>
                <a:ea typeface="Adobe Kaiti Std R" pitchFamily="18" charset="-128"/>
              </a:rPr>
              <a:t>连连</a:t>
            </a:r>
            <a:r>
              <a:rPr lang="zh-TW" altLang="en-US" sz="2800" dirty="0">
                <a:solidFill>
                  <a:srgbClr val="00B050"/>
                </a:solidFill>
                <a:latin typeface="Adobe Kaiti Std R" pitchFamily="18" charset="-128"/>
                <a:ea typeface="Adobe Kaiti Std R" pitchFamily="18" charset="-128"/>
              </a:rPr>
              <a:t>看</a:t>
            </a:r>
            <a:endParaRPr lang="en-US" sz="2800" dirty="0">
              <a:solidFill>
                <a:srgbClr val="00B05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181600" y="1524000"/>
            <a:ext cx="3352800" cy="4343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143001"/>
            <a:ext cx="8836025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C:\Users\Meishing\Desktop\美洲華語\美洲一\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4165" r="2021" b="4209"/>
          <a:stretch>
            <a:fillRect/>
          </a:stretch>
        </p:blipFill>
        <p:spPr bwMode="auto">
          <a:xfrm>
            <a:off x="1524001" y="1447800"/>
            <a:ext cx="4173191" cy="3960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6019800" y="2819400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943600" y="4114800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867400" y="5334000"/>
            <a:ext cx="41764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57600" y="6553200"/>
            <a:ext cx="640871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87688" y="3326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叮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铃铃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！下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了</a:t>
            </a:r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！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31704" y="1052736"/>
            <a:ext cx="56886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下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念一念：小狗和小</a:t>
            </a:r>
            <a:r>
              <a:rPr lang="zh-CN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鸡</a:t>
            </a:r>
            <a:endParaRPr lang="en-US" sz="72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112.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Meishing\Dropbox\meizhouhuayu\pics\12.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315201" y="2438400"/>
            <a:ext cx="3038475" cy="1884832"/>
          </a:xfrm>
          <a:prstGeom prst="rect">
            <a:avLst/>
          </a:prstGeom>
          <a:noFill/>
        </p:spPr>
      </p:pic>
      <p:pic>
        <p:nvPicPr>
          <p:cNvPr id="1028" name="Picture 4" descr="C:\Users\Meishing\Dropbox\meizhouhuayu\pics\12.1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5867400" y="3048000"/>
            <a:ext cx="1129004" cy="838200"/>
          </a:xfrm>
          <a:prstGeom prst="rect">
            <a:avLst/>
          </a:prstGeom>
          <a:noFill/>
        </p:spPr>
      </p:pic>
      <p:pic>
        <p:nvPicPr>
          <p:cNvPr id="1029" name="Picture 5" descr="C:\Users\Meishing\Dropbox\meizhouhuayu\pics\12.11.png"/>
          <p:cNvPicPr>
            <a:picLocks noChangeAspect="1" noChangeArrowheads="1"/>
          </p:cNvPicPr>
          <p:nvPr/>
        </p:nvPicPr>
        <p:blipFill>
          <a:blip r:embed="rId6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5867400" y="5791277"/>
            <a:ext cx="914400" cy="892098"/>
          </a:xfrm>
          <a:prstGeom prst="rect">
            <a:avLst/>
          </a:prstGeom>
          <a:noFill/>
        </p:spPr>
      </p:pic>
      <p:pic>
        <p:nvPicPr>
          <p:cNvPr id="1030" name="Picture 6" descr="C:\Users\Meishing\Dropbox\meizhouhuayu\pics\12.34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191000" y="1524001"/>
            <a:ext cx="942192" cy="1145125"/>
          </a:xfrm>
          <a:prstGeom prst="rect">
            <a:avLst/>
          </a:prstGeom>
          <a:noFill/>
        </p:spPr>
      </p:pic>
      <p:pic>
        <p:nvPicPr>
          <p:cNvPr id="1031" name="Picture 7" descr="C:\Users\Meishing\Dropbox\meizhouhuayu\pics\4.34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267200" y="4419600"/>
            <a:ext cx="1000970" cy="939800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>
            <a:off x="1752600" y="1143000"/>
            <a:ext cx="830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752600" y="2514600"/>
            <a:ext cx="822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752600" y="3886200"/>
            <a:ext cx="396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28800" y="5257801"/>
            <a:ext cx="8157556" cy="124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752600" y="6629400"/>
            <a:ext cx="396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686800" y="61722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2-07 第六單元 第十二課 念一念(一) 小狗和小雞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3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Meishing\Dropbox\meizhouhuayu\pics\112.1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Meishing\Dropbox\meizhouhuayu\pics\12.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315201" y="2438400"/>
            <a:ext cx="3038475" cy="1884832"/>
          </a:xfrm>
          <a:prstGeom prst="rect">
            <a:avLst/>
          </a:prstGeom>
          <a:noFill/>
        </p:spPr>
      </p:pic>
      <p:pic>
        <p:nvPicPr>
          <p:cNvPr id="1028" name="Picture 4" descr="C:\Users\Meishing\Dropbox\meizhouhuayu\pics\12.12.png"/>
          <p:cNvPicPr>
            <a:picLocks noChangeAspect="1" noChangeArrowheads="1"/>
          </p:cNvPicPr>
          <p:nvPr/>
        </p:nvPicPr>
        <p:blipFill>
          <a:blip r:embed="rId5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5867400" y="3048000"/>
            <a:ext cx="1129004" cy="838200"/>
          </a:xfrm>
          <a:prstGeom prst="rect">
            <a:avLst/>
          </a:prstGeom>
          <a:noFill/>
        </p:spPr>
      </p:pic>
      <p:pic>
        <p:nvPicPr>
          <p:cNvPr id="1029" name="Picture 5" descr="C:\Users\Meishing\Dropbox\meizhouhuayu\pics\12.11.png"/>
          <p:cNvPicPr>
            <a:picLocks noChangeAspect="1" noChangeArrowheads="1"/>
          </p:cNvPicPr>
          <p:nvPr/>
        </p:nvPicPr>
        <p:blipFill>
          <a:blip r:embed="rId6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5867400" y="5791277"/>
            <a:ext cx="914400" cy="892098"/>
          </a:xfrm>
          <a:prstGeom prst="rect">
            <a:avLst/>
          </a:prstGeom>
          <a:noFill/>
        </p:spPr>
      </p:pic>
      <p:pic>
        <p:nvPicPr>
          <p:cNvPr id="1030" name="Picture 6" descr="C:\Users\Meishing\Dropbox\meizhouhuayu\pics\12.34.pn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191000" y="1524001"/>
            <a:ext cx="942192" cy="1145125"/>
          </a:xfrm>
          <a:prstGeom prst="rect">
            <a:avLst/>
          </a:prstGeom>
          <a:noFill/>
        </p:spPr>
      </p:pic>
      <p:pic>
        <p:nvPicPr>
          <p:cNvPr id="1031" name="Picture 7" descr="C:\Users\Meishing\Dropbox\meizhouhuayu\pics\4.34.pn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267200" y="4419600"/>
            <a:ext cx="1000970" cy="939800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>
            <a:off x="1752600" y="1143000"/>
            <a:ext cx="830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752600" y="2514600"/>
            <a:ext cx="822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752600" y="3886200"/>
            <a:ext cx="396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28800" y="5257801"/>
            <a:ext cx="8157556" cy="124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752600" y="6629400"/>
            <a:ext cx="396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686800" y="61722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2-07 第六單元 第十二課 念一念(一) 小狗和小雞 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000"/>
                            </p:stCondLst>
                            <p:childTnLst>
                              <p:par>
                                <p:cTn id="3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00"/>
                            </p:stCondLst>
                            <p:childTnLst>
                              <p:par>
                                <p:cTn id="38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000"/>
                            </p:stCondLst>
                            <p:childTnLst>
                              <p:par>
                                <p:cTn id="4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9" presetClass="entr" presetSubtype="10" repeatCount="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3000"/>
                            </p:stCondLst>
                            <p:childTnLst>
                              <p:par>
                                <p:cTn id="58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8000"/>
                            </p:stCondLst>
                            <p:childTnLst>
                              <p:par>
                                <p:cTn id="64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1000"/>
                            </p:stCondLst>
                            <p:childTnLst>
                              <p:par>
                                <p:cTn id="70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3000"/>
                            </p:stCondLst>
                            <p:childTnLst>
                              <p:par>
                                <p:cTn id="7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6000"/>
                            </p:stCondLst>
                            <p:childTnLst>
                              <p:par>
                                <p:cTn id="82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895601"/>
            <a:ext cx="8305800" cy="110108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CN" altLang="en-US" sz="58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念一念</a:t>
            </a:r>
            <a:r>
              <a:rPr lang="zh-TW" altLang="en-US" sz="58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：</a:t>
            </a:r>
            <a:r>
              <a:rPr lang="zh-CN" altLang="en-US" sz="58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雪</a:t>
            </a:r>
            <a:r>
              <a:rPr lang="zh-TW" altLang="en-US" sz="58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人怎</a:t>
            </a:r>
            <a:r>
              <a:rPr lang="zh-CN" altLang="en-US" sz="58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么</a:t>
            </a:r>
            <a:r>
              <a:rPr lang="zh-TW" altLang="en-US" sz="58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不</a:t>
            </a:r>
            <a:r>
              <a:rPr lang="zh-CN" altLang="en-US" sz="58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见</a:t>
            </a:r>
            <a:r>
              <a:rPr lang="zh-TW" altLang="en-US" sz="58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了</a:t>
            </a:r>
            <a:r>
              <a:rPr lang="en-US" altLang="zh-TW" sz="58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!</a:t>
            </a:r>
            <a:endParaRPr lang="en-US" sz="58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112.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0"/>
            <a:ext cx="5837802" cy="6858000"/>
          </a:xfrm>
          <a:prstGeom prst="rect">
            <a:avLst/>
          </a:prstGeom>
          <a:noFill/>
        </p:spPr>
      </p:pic>
      <p:pic>
        <p:nvPicPr>
          <p:cNvPr id="2051" name="Picture 3" descr="C:\Users\Meishing\Dropbox\meizhouhuayu\pics\12.1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3429000" cy="1931811"/>
          </a:xfrm>
          <a:prstGeom prst="rect">
            <a:avLst/>
          </a:prstGeom>
          <a:noFill/>
        </p:spPr>
      </p:pic>
      <p:pic>
        <p:nvPicPr>
          <p:cNvPr id="2052" name="Picture 4" descr="C:\Users\Meishing\Dropbox\meizhouhuayu\pics\6.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3505200"/>
            <a:ext cx="1458142" cy="1447800"/>
          </a:xfrm>
          <a:prstGeom prst="rect">
            <a:avLst/>
          </a:prstGeom>
          <a:noFill/>
        </p:spPr>
      </p:pic>
      <p:pic>
        <p:nvPicPr>
          <p:cNvPr id="2056" name="Picture 8" descr="Snowman by algotruneman - snowman with hat and scar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1" y="228601"/>
            <a:ext cx="1422463" cy="1706103"/>
          </a:xfrm>
          <a:prstGeom prst="rect">
            <a:avLst/>
          </a:prstGeom>
          <a:noFill/>
        </p:spPr>
      </p:pic>
      <p:pic>
        <p:nvPicPr>
          <p:cNvPr id="2058" name="Picture 10" descr="stick by SRD - b_w, branch, clip art, clipart, colouring_book, contour, outline, stick, wood, 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5754299">
            <a:off x="6688987" y="1794821"/>
            <a:ext cx="1241976" cy="442292"/>
          </a:xfrm>
          <a:prstGeom prst="rect">
            <a:avLst/>
          </a:prstGeom>
          <a:noFill/>
        </p:spPr>
      </p:pic>
      <p:pic>
        <p:nvPicPr>
          <p:cNvPr id="2060" name="Picture 12" descr="snowman by johnny_automatic - a Christmas themed snowman from a U.S. patent drawi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9401" y="2438400"/>
            <a:ext cx="611505" cy="1143000"/>
          </a:xfrm>
          <a:prstGeom prst="rect">
            <a:avLst/>
          </a:prstGeom>
          <a:noFill/>
        </p:spPr>
      </p:pic>
      <p:pic>
        <p:nvPicPr>
          <p:cNvPr id="10" name="Picture 8" descr="Snowman by algotruneman - snowman with hat and scar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1" y="5151898"/>
            <a:ext cx="1422463" cy="1706103"/>
          </a:xfrm>
          <a:prstGeom prst="rect">
            <a:avLst/>
          </a:prstGeom>
          <a:noFill/>
        </p:spPr>
      </p:pic>
      <p:pic>
        <p:nvPicPr>
          <p:cNvPr id="12" name="Picture 4" descr="C:\Users\Meishing\Dropbox\meizhouhuayu\pics\6.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0" y="5420471"/>
            <a:ext cx="1447800" cy="1437531"/>
          </a:xfrm>
          <a:prstGeom prst="ellipse">
            <a:avLst/>
          </a:prstGeom>
          <a:noFill/>
        </p:spPr>
      </p:pic>
      <p:cxnSp>
        <p:nvCxnSpPr>
          <p:cNvPr id="14" name="Straight Connector 13"/>
          <p:cNvCxnSpPr/>
          <p:nvPr/>
        </p:nvCxnSpPr>
        <p:spPr>
          <a:xfrm>
            <a:off x="1524000" y="685800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524000" y="1600200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24000" y="2438400"/>
            <a:ext cx="510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24000" y="3276600"/>
            <a:ext cx="464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24000" y="4191000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24000" y="5029200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524000" y="5867400"/>
            <a:ext cx="5181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524000" y="6705600"/>
            <a:ext cx="472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686800" y="61722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2-08 第六單元 第十二課 念一念(二) 雪人怎麼不見了 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3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000"/>
                            </p:stCondLst>
                            <p:childTnLst>
                              <p:par>
                                <p:cTn id="3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000"/>
                            </p:stCondLst>
                            <p:childTnLst>
                              <p:par>
                                <p:cTn id="3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3.93064E-6 C 0.02204 -0.01318 0.04409 -0.02636 0.07621 -0.02428 C 0.10833 -0.0222 0.15885 0.01248 0.1927 0.01202 C 0.22655 0.01156 0.23506 -0.0252 0.27985 -0.02682 C 0.32465 -0.02844 0.39322 -0.01318 0.4618 0.00231 " pathEditMode="relative" ptsTypes="aaaaA">
                                      <p:cBhvr>
                                        <p:cTn id="39" dur="3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0"/>
                            </p:stCondLst>
                            <p:childTnLst>
                              <p:par>
                                <p:cTn id="4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4000"/>
                            </p:stCondLst>
                            <p:childTnLst>
                              <p:par>
                                <p:cTn id="4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000"/>
                            </p:stCondLst>
                            <p:childTnLst>
                              <p:par>
                                <p:cTn id="5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20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4624E-6 C -0.01893 -0.0978 -0.03768 -0.19583 -0.06754 -0.2578 C -0.0974 -0.31976 -0.14809 -0.34913 -0.17917 -0.37202 C -0.21042 -0.39468 -0.23229 -0.39468 -0.25417 -0.39468 " pathEditMode="relative" rAng="0" ptsTypes="aaaA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0" y="-1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6000"/>
                            </p:stCondLst>
                            <p:childTnLst>
                              <p:par>
                                <p:cTn id="6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Meishing\Dropbox\meizhouhuayu\pics\112.2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0"/>
            <a:ext cx="5837802" cy="6858000"/>
          </a:xfrm>
          <a:prstGeom prst="rect">
            <a:avLst/>
          </a:prstGeom>
          <a:noFill/>
        </p:spPr>
      </p:pic>
      <p:pic>
        <p:nvPicPr>
          <p:cNvPr id="2051" name="Picture 3" descr="C:\Users\Meishing\Dropbox\meizhouhuayu\pics\12.1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"/>
            <a:ext cx="3429000" cy="1931811"/>
          </a:xfrm>
          <a:prstGeom prst="rect">
            <a:avLst/>
          </a:prstGeom>
          <a:noFill/>
        </p:spPr>
      </p:pic>
      <p:pic>
        <p:nvPicPr>
          <p:cNvPr id="2052" name="Picture 4" descr="C:\Users\Meishing\Dropbox\meizhouhuayu\pics\6.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3580860"/>
            <a:ext cx="1381942" cy="1372140"/>
          </a:xfrm>
          <a:prstGeom prst="rect">
            <a:avLst/>
          </a:prstGeom>
          <a:noFill/>
        </p:spPr>
      </p:pic>
      <p:pic>
        <p:nvPicPr>
          <p:cNvPr id="2056" name="Picture 8" descr="Snowman by algotruneman - snowman with hat and scar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1" y="228601"/>
            <a:ext cx="1422463" cy="1706103"/>
          </a:xfrm>
          <a:prstGeom prst="rect">
            <a:avLst/>
          </a:prstGeom>
          <a:noFill/>
        </p:spPr>
      </p:pic>
      <p:pic>
        <p:nvPicPr>
          <p:cNvPr id="2058" name="Picture 10" descr="stick by SRD - b_w, branch, clip art, clipart, colouring_book, contour, outline, stick, wood, 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5754299">
            <a:off x="6688987" y="1794821"/>
            <a:ext cx="1241976" cy="442292"/>
          </a:xfrm>
          <a:prstGeom prst="rect">
            <a:avLst/>
          </a:prstGeom>
          <a:noFill/>
        </p:spPr>
      </p:pic>
      <p:pic>
        <p:nvPicPr>
          <p:cNvPr id="2060" name="Picture 12" descr="snowman by johnny_automatic - a Christmas themed snowman from a U.S. patent drawi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9401" y="2438400"/>
            <a:ext cx="611505" cy="1143000"/>
          </a:xfrm>
          <a:prstGeom prst="rect">
            <a:avLst/>
          </a:prstGeom>
          <a:noFill/>
        </p:spPr>
      </p:pic>
      <p:pic>
        <p:nvPicPr>
          <p:cNvPr id="10" name="Picture 8" descr="Snowman by algotruneman - snowman with hat and scar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1" y="5151898"/>
            <a:ext cx="1422463" cy="1706103"/>
          </a:xfrm>
          <a:prstGeom prst="rect">
            <a:avLst/>
          </a:prstGeom>
          <a:noFill/>
        </p:spPr>
      </p:pic>
      <p:pic>
        <p:nvPicPr>
          <p:cNvPr id="12" name="Picture 4" descr="C:\Users\Meishing\Dropbox\meizhouhuayu\pics\6.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0" y="5420471"/>
            <a:ext cx="1447800" cy="1437531"/>
          </a:xfrm>
          <a:prstGeom prst="ellipse">
            <a:avLst/>
          </a:prstGeom>
          <a:noFill/>
        </p:spPr>
      </p:pic>
      <p:cxnSp>
        <p:nvCxnSpPr>
          <p:cNvPr id="14" name="Straight Connector 13"/>
          <p:cNvCxnSpPr/>
          <p:nvPr/>
        </p:nvCxnSpPr>
        <p:spPr>
          <a:xfrm>
            <a:off x="1524000" y="685800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524000" y="1600200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24000" y="2438400"/>
            <a:ext cx="5105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524000" y="3276600"/>
            <a:ext cx="464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524000" y="4191000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24000" y="5029200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524000" y="5867400"/>
            <a:ext cx="5181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524000" y="6705600"/>
            <a:ext cx="472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686800" y="61722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2-08 第六單元 第十二課 念一念(二) 雪人怎麼不見了 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3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18" presetClass="entr" presetSubtype="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" presetID="18" presetClass="entr" presetSubtype="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500"/>
                            </p:stCondLst>
                            <p:childTnLst>
                              <p:par>
                                <p:cTn id="3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0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500"/>
                            </p:stCondLst>
                            <p:childTnLst>
                              <p:par>
                                <p:cTn id="3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3.93064E-6 C 0.02204 -0.01318 0.04409 -0.02636 0.07621 -0.02428 C 0.10833 -0.0222 0.15885 0.01248 0.1927 0.01202 C 0.22655 0.01156 0.23506 -0.0252 0.27985 -0.02682 C 0.32465 -0.02844 0.39322 -0.01318 0.4618 0.00231 " pathEditMode="relative" ptsTypes="aaaaA">
                                      <p:cBhvr>
                                        <p:cTn id="39" dur="3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5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9500"/>
                            </p:stCondLst>
                            <p:childTnLst>
                              <p:par>
                                <p:cTn id="4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500"/>
                            </p:stCondLst>
                            <p:childTnLst>
                              <p:par>
                                <p:cTn id="4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3500"/>
                            </p:stCondLst>
                            <p:childTnLst>
                              <p:par>
                                <p:cTn id="52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9500"/>
                            </p:stCondLst>
                            <p:childTnLst>
                              <p:par>
                                <p:cTn id="5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25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4624E-6 C -0.01893 -0.0978 -0.03768 -0.19583 -0.06754 -0.2578 C -0.0974 -0.31976 -0.14809 -0.34913 -0.17917 -0.37202 C -0.21042 -0.39468 -0.23229 -0.39468 -0.25417 -0.39468 " pathEditMode="relative" rAng="0" ptsTypes="aaaA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00" y="-1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3500"/>
                            </p:stCondLst>
                            <p:childTnLst>
                              <p:par>
                                <p:cTn id="63" presetID="14" presetClass="exit" presetSubtype="1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1500"/>
                            </p:stCondLst>
                            <p:childTnLst>
                              <p:par>
                                <p:cTn id="67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6500"/>
                            </p:stCondLst>
                            <p:childTnLst>
                              <p:par>
                                <p:cTn id="73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1500"/>
                            </p:stCondLst>
                            <p:childTnLst>
                              <p:par>
                                <p:cTn id="79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6500"/>
                            </p:stCondLst>
                            <p:childTnLst>
                              <p:par>
                                <p:cTn id="85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1500"/>
                            </p:stCondLst>
                            <p:childTnLst>
                              <p:par>
                                <p:cTn id="91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6500"/>
                            </p:stCondLst>
                            <p:childTnLst>
                              <p:par>
                                <p:cTn id="97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81500"/>
                            </p:stCondLst>
                            <p:childTnLst>
                              <p:par>
                                <p:cTn id="103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6500"/>
                            </p:stCondLst>
                            <p:childTnLst>
                              <p:par>
                                <p:cTn id="109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0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3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{396FF089-7964-7D4E-BB51-1272150D1C44}tf10001120</Template>
  <TotalTime>5964</TotalTime>
  <Words>116</Words>
  <Application>Microsoft Macintosh PowerPoint</Application>
  <PresentationFormat>Widescreen</PresentationFormat>
  <Paragraphs>47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Adobe Heiti Std R</vt:lpstr>
      <vt:lpstr>Adobe Kaiti Std R</vt:lpstr>
      <vt:lpstr>華康楷書體注音</vt:lpstr>
      <vt:lpstr>Arial</vt:lpstr>
      <vt:lpstr>Calibri</vt:lpstr>
      <vt:lpstr>Gill Sans MT</vt:lpstr>
      <vt:lpstr>Parcel</vt:lpstr>
      <vt:lpstr>美洲华语第一册</vt:lpstr>
      <vt:lpstr>PowerPoint Presentation</vt:lpstr>
      <vt:lpstr>念一念：小狗和小鸡</vt:lpstr>
      <vt:lpstr>PowerPoint Presentation</vt:lpstr>
      <vt:lpstr>PowerPoint Presentation</vt:lpstr>
      <vt:lpstr>念一念：雪人怎么不见了!</vt:lpstr>
      <vt:lpstr>PowerPoint Presentation</vt:lpstr>
      <vt:lpstr>PowerPoint Presentation</vt:lpstr>
      <vt:lpstr>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句子练习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Ian Liu</cp:lastModifiedBy>
  <cp:revision>80</cp:revision>
  <dcterms:created xsi:type="dcterms:W3CDTF">2014-03-12T20:49:20Z</dcterms:created>
  <dcterms:modified xsi:type="dcterms:W3CDTF">2021-04-07T22:47:21Z</dcterms:modified>
</cp:coreProperties>
</file>